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9" d="100"/>
          <a:sy n="79" d="100"/>
        </p:scale>
        <p:origin x="54" y="7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1/5/2015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1/5/2015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1/5/2015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1/5/2015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1/5/2015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1/5/2015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7" Type="http://schemas.openxmlformats.org/officeDocument/2006/relationships/image" Target="../media/image46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7" Type="http://schemas.openxmlformats.org/officeDocument/2006/relationships/image" Target="../media/image52.pn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g"/><Relationship Id="rId5" Type="http://schemas.openxmlformats.org/officeDocument/2006/relationships/image" Target="../media/image50.gif"/><Relationship Id="rId4" Type="http://schemas.openxmlformats.org/officeDocument/2006/relationships/image" Target="../media/image49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12" Type="http://schemas.openxmlformats.org/officeDocument/2006/relationships/image" Target="../media/image27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11" Type="http://schemas.openxmlformats.org/officeDocument/2006/relationships/image" Target="../media/image26.JPG"/><Relationship Id="rId5" Type="http://schemas.openxmlformats.org/officeDocument/2006/relationships/image" Target="../media/image20.JPG"/><Relationship Id="rId10" Type="http://schemas.openxmlformats.org/officeDocument/2006/relationships/image" Target="../media/image25.JPG"/><Relationship Id="rId4" Type="http://schemas.openxmlformats.org/officeDocument/2006/relationships/image" Target="../media/image19.JP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El Arte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Presentación</a:t>
            </a:r>
            <a:r>
              <a:rPr lang="en-US" dirty="0" smtClean="0"/>
              <a:t> de </a:t>
            </a:r>
            <a:r>
              <a:rPr lang="en-US" dirty="0" err="1" smtClean="0"/>
              <a:t>vocabulario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28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39563" y="0"/>
            <a:ext cx="6113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/>
              <a:t>Dentro</a:t>
            </a:r>
            <a:r>
              <a:rPr lang="en-US" sz="4000" b="1" dirty="0" smtClean="0"/>
              <a:t> del </a:t>
            </a:r>
            <a:r>
              <a:rPr lang="en-US" sz="4000" b="1" dirty="0" err="1" smtClean="0"/>
              <a:t>cuadro</a:t>
            </a:r>
            <a:endParaRPr lang="en-US" sz="4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75" y="258801"/>
            <a:ext cx="2172786" cy="28598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240" y="3792550"/>
            <a:ext cx="1707949" cy="17079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502" y="1017833"/>
            <a:ext cx="2279645" cy="16283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5" y="3358022"/>
            <a:ext cx="4453269" cy="31877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4432" y="1332849"/>
            <a:ext cx="1663515" cy="1477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15" y="3692397"/>
            <a:ext cx="3788700" cy="285336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597719" y="794699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el </a:t>
            </a:r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símbolo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02026" y="1604741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la </a:t>
            </a:r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sombra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67273" y="307713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la </a:t>
            </a:r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inspiración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23661" y="3113149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el </a:t>
            </a:r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tema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69035" y="5502357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la luz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1033" y="2799345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el </a:t>
            </a:r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sentimiento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 flipV="1">
            <a:off x="5391398" y="4691355"/>
            <a:ext cx="751749" cy="122723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5191715" y="1992121"/>
            <a:ext cx="1861813" cy="2845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1713942" y="892488"/>
            <a:ext cx="1681363" cy="16598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2425923" y="3508744"/>
            <a:ext cx="1908607" cy="16103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9015929" y="3086371"/>
            <a:ext cx="100249" cy="140934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8504591" y="1379474"/>
            <a:ext cx="1907280" cy="6530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083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39563" y="0"/>
            <a:ext cx="6113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/>
              <a:t>Verbos</a:t>
            </a:r>
            <a:r>
              <a:rPr lang="en-US" sz="4000" b="1" dirty="0" smtClean="0"/>
              <a:t> </a:t>
            </a:r>
            <a:endParaRPr lang="en-US" sz="4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9952" y="4349740"/>
            <a:ext cx="2124456" cy="20817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780" y="707886"/>
            <a:ext cx="2555358" cy="25553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050" y="4369981"/>
            <a:ext cx="2724297" cy="20432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9700" y="270844"/>
            <a:ext cx="2344318" cy="32988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141" y="875826"/>
            <a:ext cx="1987788" cy="27167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96" y="4335994"/>
            <a:ext cx="2023972" cy="202397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257244" y="3667335"/>
            <a:ext cx="41431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indentificarse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con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5423" y="123111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influir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42037" y="4167962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inspirar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09952" y="2681624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</a:t>
            </a:r>
            <a:r>
              <a:rPr lang="en-US" sz="3200" b="1" u="sng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o</a:t>
            </a:r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strar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37050" y="3423216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parecerse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a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3346" y="3667335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simbolizar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8596423" y="4335994"/>
            <a:ext cx="1457221" cy="96593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1908360" y="415498"/>
            <a:ext cx="371839" cy="19269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3838353" y="4912708"/>
            <a:ext cx="2460846" cy="44822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9509952" y="1485060"/>
            <a:ext cx="751749" cy="122723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 flipV="1">
            <a:off x="5874275" y="2098675"/>
            <a:ext cx="1033663" cy="12405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1275907" y="4335994"/>
            <a:ext cx="664351" cy="11315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75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80475" y="1127051"/>
            <a:ext cx="61137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/>
              <a:t>Tres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Músicos</a:t>
            </a:r>
            <a:endParaRPr lang="en-US" sz="4000" b="1" dirty="0" smtClean="0"/>
          </a:p>
          <a:p>
            <a:r>
              <a:rPr lang="en-US" sz="3200" i="1" dirty="0" smtClean="0"/>
              <a:t>--Pablo Picasso</a:t>
            </a:r>
            <a:endParaRPr lang="en-US" sz="3200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88" y="95781"/>
            <a:ext cx="7429943" cy="6762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97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86800" y="999460"/>
            <a:ext cx="36257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La </a:t>
            </a:r>
            <a:r>
              <a:rPr lang="en-US" sz="4000" b="1" dirty="0" err="1" smtClean="0"/>
              <a:t>naturaleza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muerta</a:t>
            </a:r>
            <a:r>
              <a:rPr lang="en-US" sz="4000" b="1" dirty="0" smtClean="0"/>
              <a:t> viva</a:t>
            </a:r>
          </a:p>
          <a:p>
            <a:r>
              <a:rPr lang="en-US" sz="3600" i="1" dirty="0" smtClean="0"/>
              <a:t>-Salvador </a:t>
            </a:r>
            <a:r>
              <a:rPr lang="en-US" sz="3600" i="1" dirty="0" err="1" smtClean="0"/>
              <a:t>Dalí</a:t>
            </a:r>
            <a:endParaRPr lang="en-US" sz="3600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7085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17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39563" y="0"/>
            <a:ext cx="6113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El arte y los </a:t>
            </a:r>
            <a:r>
              <a:rPr lang="en-US" sz="4000" b="1" dirty="0" err="1" smtClean="0"/>
              <a:t>artistas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418738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161" y="946284"/>
            <a:ext cx="2285714" cy="22857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029" y="2418907"/>
            <a:ext cx="2414016" cy="3657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354" y="1504950"/>
            <a:ext cx="3929326" cy="30425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449" y="4247707"/>
            <a:ext cx="3448582" cy="22802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36014" y="0"/>
            <a:ext cx="84559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El arte y los </a:t>
            </a:r>
            <a:r>
              <a:rPr lang="en-US" sz="4000" b="1" dirty="0" err="1" smtClean="0"/>
              <a:t>artistas</a:t>
            </a:r>
            <a:r>
              <a:rPr lang="en-US" sz="4000" b="1" dirty="0" smtClean="0"/>
              <a:t> </a:t>
            </a:r>
            <a:r>
              <a:rPr lang="en-US" sz="3600" dirty="0" smtClean="0"/>
              <a:t>(art and artists)</a:t>
            </a:r>
            <a:endParaRPr lang="en-US" sz="4000" b="1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3338623" y="1212112"/>
            <a:ext cx="1690577" cy="2928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7116124" y="1436281"/>
            <a:ext cx="1690577" cy="2928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6495306" y="4023538"/>
            <a:ext cx="297569" cy="9877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041451" y="2211572"/>
            <a:ext cx="14177" cy="134361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21029" y="653896"/>
            <a:ext cx="4009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el </a:t>
            </a:r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artista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/ el </a:t>
            </a:r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pintor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19423" y="1635392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la </a:t>
            </a:r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estatua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68991" y="781060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el </a:t>
            </a:r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museo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21111" y="3387610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la </a:t>
            </a:r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obra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75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18837" y="0"/>
            <a:ext cx="7673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Las </a:t>
            </a:r>
            <a:r>
              <a:rPr lang="en-US" sz="4000" b="1" dirty="0" err="1" smtClean="0"/>
              <a:t>formas</a:t>
            </a:r>
            <a:r>
              <a:rPr lang="en-US" sz="4000" b="1" dirty="0" smtClean="0"/>
              <a:t> de </a:t>
            </a:r>
            <a:r>
              <a:rPr lang="en-US" sz="4000" b="1" dirty="0" err="1" smtClean="0"/>
              <a:t>artes</a:t>
            </a:r>
            <a:r>
              <a:rPr lang="en-US" sz="4000" b="1" dirty="0" smtClean="0"/>
              <a:t> </a:t>
            </a:r>
            <a:r>
              <a:rPr lang="en-US" sz="4000" dirty="0" smtClean="0"/>
              <a:t>(art forms)</a:t>
            </a:r>
            <a:endParaRPr lang="en-US" sz="4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372" y="3893943"/>
            <a:ext cx="3760383" cy="28379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558" y="255003"/>
            <a:ext cx="2360893" cy="33731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205" y="1367105"/>
            <a:ext cx="5135526" cy="3553278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 flipV="1">
            <a:off x="2800372" y="1244009"/>
            <a:ext cx="1505814" cy="5528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085550" y="1647137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el </a:t>
            </a:r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cuadro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80457" y="2542150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la </a:t>
            </a:r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fotografía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425763" y="5020512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el mural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5677787" y="3171163"/>
            <a:ext cx="170120" cy="85332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8548577" y="4920383"/>
            <a:ext cx="1183758" cy="6957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724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39563" y="0"/>
            <a:ext cx="6113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/>
              <a:t>Tipos</a:t>
            </a:r>
            <a:r>
              <a:rPr lang="en-US" sz="4000" b="1" dirty="0" smtClean="0"/>
              <a:t> de arte</a:t>
            </a:r>
            <a:r>
              <a:rPr lang="en-US" sz="3200" b="1" dirty="0" smtClean="0"/>
              <a:t> </a:t>
            </a:r>
            <a:r>
              <a:rPr lang="en-US" sz="3200" dirty="0" smtClean="0"/>
              <a:t>(types of art)</a:t>
            </a:r>
            <a:endParaRPr lang="en-US" sz="32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662" y="707886"/>
            <a:ext cx="2754231" cy="40227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21" y="353943"/>
            <a:ext cx="3449865" cy="26736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709" y="1630809"/>
            <a:ext cx="3128807" cy="35101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926" y="3271076"/>
            <a:ext cx="2816015" cy="3424274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1088530" y="5199208"/>
            <a:ext cx="1690577" cy="2928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2779107" y="861073"/>
            <a:ext cx="1505814" cy="5528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008732" y="819922"/>
            <a:ext cx="31900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la </a:t>
            </a:r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naturaleza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muerta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71270" y="5784433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el </a:t>
            </a:r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paisaje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053537" y="5166587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el </a:t>
            </a:r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autorretrato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78721" y="5492046"/>
            <a:ext cx="19672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el </a:t>
            </a:r>
            <a:r>
              <a:rPr lang="en-US" sz="3200" b="1" dirty="0" err="1">
                <a:solidFill>
                  <a:schemeClr val="accent3">
                    <a:lumMod val="20000"/>
                    <a:lumOff val="80000"/>
                  </a:schemeClr>
                </a:solidFill>
              </a:rPr>
              <a:t>retrato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7153064" y="4559925"/>
            <a:ext cx="565142" cy="12245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9809329" y="4049562"/>
            <a:ext cx="633819" cy="10839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7624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41851" y="0"/>
            <a:ext cx="6950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Los </a:t>
            </a:r>
            <a:r>
              <a:rPr lang="en-US" sz="3600" b="1" dirty="0" err="1" smtClean="0"/>
              <a:t>colores</a:t>
            </a:r>
            <a:r>
              <a:rPr lang="en-US" sz="3600" b="1" dirty="0" smtClean="0"/>
              <a:t> y la luz </a:t>
            </a:r>
            <a:r>
              <a:rPr lang="en-US" sz="2400" dirty="0" smtClean="0"/>
              <a:t>(colors and light)</a:t>
            </a:r>
            <a:endParaRPr lang="en-US" sz="24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744" y="353943"/>
            <a:ext cx="1839433" cy="18394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87" y="3960629"/>
            <a:ext cx="1669312" cy="16693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7887" y="914400"/>
            <a:ext cx="1582479" cy="15824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90" y="191385"/>
            <a:ext cx="1764309" cy="22222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358" y="3679278"/>
            <a:ext cx="1488009" cy="22320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957" y="4518838"/>
            <a:ext cx="1892595" cy="18925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5129" y="1144027"/>
            <a:ext cx="1551722" cy="209869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438" y="2465845"/>
            <a:ext cx="1828571" cy="182857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512" y="2433572"/>
            <a:ext cx="1553581" cy="17106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785" y="5381910"/>
            <a:ext cx="1637410" cy="12280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4791" y="4125435"/>
            <a:ext cx="2001996" cy="1504506"/>
          </a:xfrm>
          <a:prstGeom prst="rect">
            <a:avLst/>
          </a:prstGeom>
        </p:spPr>
      </p:pic>
      <p:cxnSp>
        <p:nvCxnSpPr>
          <p:cNvPr id="14" name="Straight Arrow Connector 13"/>
          <p:cNvCxnSpPr/>
          <p:nvPr/>
        </p:nvCxnSpPr>
        <p:spPr>
          <a:xfrm flipH="1" flipV="1">
            <a:off x="2836717" y="3221854"/>
            <a:ext cx="1001231" cy="2028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23718" y="2473359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blanco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29685" y="602792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amarillo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7224" y="5703551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anaranjado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36717" y="5155296"/>
            <a:ext cx="20024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marrón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/ </a:t>
            </a:r>
          </a:p>
          <a:p>
            <a:pPr algn="ctr"/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café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75763" y="1866465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rojo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05129" y="3051351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morado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147801" y="5611859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verde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17182" y="4828544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rosado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89723" y="3211796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negro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217887" y="2485898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azul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329303" y="5747147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gris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999460" y="1480405"/>
            <a:ext cx="737695" cy="101647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960921" y="4518838"/>
            <a:ext cx="664980" cy="12680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4591918" y="1187567"/>
            <a:ext cx="1487405" cy="34583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>
            <a:off x="5287580" y="2367022"/>
            <a:ext cx="659358" cy="9107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3277774" y="4973778"/>
            <a:ext cx="811487" cy="3317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5594166" y="5213669"/>
            <a:ext cx="845288" cy="79749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 flipV="1">
            <a:off x="8350417" y="1848841"/>
            <a:ext cx="70569" cy="12460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24" idx="1"/>
          </p:cNvCxnSpPr>
          <p:nvPr/>
        </p:nvCxnSpPr>
        <p:spPr>
          <a:xfrm flipV="1">
            <a:off x="10217887" y="1702422"/>
            <a:ext cx="956704" cy="107586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H="1" flipV="1">
            <a:off x="11063175" y="4807209"/>
            <a:ext cx="228949" cy="130262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21" idx="2"/>
          </p:cNvCxnSpPr>
          <p:nvPr/>
        </p:nvCxnSpPr>
        <p:spPr>
          <a:xfrm flipH="1" flipV="1">
            <a:off x="9144579" y="4973778"/>
            <a:ext cx="598235" cy="122285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847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20047" y="0"/>
            <a:ext cx="6113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Los </a:t>
            </a:r>
            <a:r>
              <a:rPr lang="en-US" sz="4000" b="1" dirty="0" err="1" smtClean="0"/>
              <a:t>matices</a:t>
            </a:r>
            <a:r>
              <a:rPr lang="en-US" sz="4000" b="1" dirty="0" smtClean="0"/>
              <a:t> </a:t>
            </a:r>
            <a:r>
              <a:rPr lang="en-US" sz="4000" dirty="0" smtClean="0"/>
              <a:t>(shades)</a:t>
            </a:r>
            <a:endParaRPr lang="en-US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67" y="353943"/>
            <a:ext cx="3048000" cy="343880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628" y="3200400"/>
            <a:ext cx="4030878" cy="31153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005" y="1717158"/>
            <a:ext cx="2946707" cy="2966484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882502" y="2219766"/>
            <a:ext cx="1146543" cy="184637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54760" y="4066145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claro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(a)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3345" y="5134277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oscuro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(a)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76907" y="1717158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vivo(a)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4144971" y="3359571"/>
            <a:ext cx="1146543" cy="184637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9579485" y="2402958"/>
            <a:ext cx="468282" cy="192201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622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89989" y="0"/>
            <a:ext cx="81020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Los </a:t>
            </a:r>
            <a:r>
              <a:rPr lang="en-US" sz="4000" b="1" dirty="0" err="1" smtClean="0"/>
              <a:t>géneros</a:t>
            </a:r>
            <a:r>
              <a:rPr lang="en-US" sz="4000" b="1" dirty="0" smtClean="0"/>
              <a:t> de arte </a:t>
            </a:r>
            <a:r>
              <a:rPr lang="en-US" sz="4000" dirty="0" smtClean="0"/>
              <a:t>(art genres)</a:t>
            </a:r>
            <a:endParaRPr lang="en-US" sz="4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989" y="3824893"/>
            <a:ext cx="3119284" cy="28021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9" y="212651"/>
            <a:ext cx="4047460" cy="30355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79" y="3827721"/>
            <a:ext cx="2946701" cy="27993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50" y="1286540"/>
            <a:ext cx="4168512" cy="4798287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 flipV="1">
            <a:off x="2911547" y="1432959"/>
            <a:ext cx="1958165" cy="2974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692566" y="2851056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abstracto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(a)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477217" y="1936760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antiguo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(a)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17768" y="3245596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moderno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(a)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87392" y="1286540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realista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04019" y="1524789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surrealista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1551266" y="3973319"/>
            <a:ext cx="1936146" cy="94158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9" idx="2"/>
          </p:cNvCxnSpPr>
          <p:nvPr/>
        </p:nvCxnSpPr>
        <p:spPr>
          <a:xfrm flipH="1">
            <a:off x="5217436" y="3435831"/>
            <a:ext cx="1070143" cy="100827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9229718" y="2586980"/>
            <a:ext cx="921693" cy="10146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338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39563" y="0"/>
            <a:ext cx="6113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Las </a:t>
            </a:r>
            <a:r>
              <a:rPr lang="en-US" sz="4000" b="1" dirty="0" err="1" smtClean="0"/>
              <a:t>descripciones</a:t>
            </a:r>
            <a:endParaRPr lang="en-US" sz="4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97" y="194455"/>
            <a:ext cx="2236373" cy="411173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059" y="3306744"/>
            <a:ext cx="5437225" cy="34311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954" y="707886"/>
            <a:ext cx="2073867" cy="25137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954" y="3480811"/>
            <a:ext cx="2232501" cy="30829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8523" y="716270"/>
            <a:ext cx="3268403" cy="2313024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V="1">
            <a:off x="2094614" y="5357465"/>
            <a:ext cx="1806313" cy="47979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723014" y="2656811"/>
            <a:ext cx="1017858" cy="161613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0" y="4272944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asqueroso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(a)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86124" y="3306744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complicado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(a)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8597" y="5837259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exagerado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(a)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24233" y="757127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famoso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(a)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86124" y="5634918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fascinante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12123" y="1672387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sencillo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(a)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 flipV="1">
            <a:off x="4457046" y="1484980"/>
            <a:ext cx="1759013" cy="2693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7755831" y="1307763"/>
            <a:ext cx="2546893" cy="44660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8934671" y="3993795"/>
            <a:ext cx="82873" cy="13636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687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39563" y="0"/>
            <a:ext cx="6113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/>
              <a:t>Dentro</a:t>
            </a:r>
            <a:r>
              <a:rPr lang="en-US" sz="4000" b="1" dirty="0" smtClean="0"/>
              <a:t> del </a:t>
            </a:r>
            <a:r>
              <a:rPr lang="en-US" sz="4000" b="1" dirty="0" err="1" smtClean="0"/>
              <a:t>cuadro</a:t>
            </a:r>
            <a:endParaRPr lang="en-US" sz="4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368" y="1004781"/>
            <a:ext cx="7113182" cy="5334883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>
            <a:off x="7772400" y="1913860"/>
            <a:ext cx="2073349" cy="7287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9663307" y="1913860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el </a:t>
            </a:r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fondo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0355" y="5850976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el primer </a:t>
            </a:r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plano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67130" y="353943"/>
            <a:ext cx="3889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la </a:t>
            </a:r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figura</a:t>
            </a:r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principal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88550" y="4198761"/>
            <a:ext cx="319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la </a:t>
            </a:r>
            <a:r>
              <a:rPr lang="en-US" sz="32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imagen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211961" y="946486"/>
            <a:ext cx="2221276" cy="340223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1818169" y="5620144"/>
            <a:ext cx="3647225" cy="3978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 flipV="1">
            <a:off x="5585637" y="4501116"/>
            <a:ext cx="4534869" cy="42175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067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98</TotalTime>
  <Words>174</Words>
  <Application>Microsoft Office PowerPoint</Application>
  <PresentationFormat>Widescreen</PresentationFormat>
  <Paragraphs>70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Century Gothic</vt:lpstr>
      <vt:lpstr>Wingdings 3</vt:lpstr>
      <vt:lpstr>Ion</vt:lpstr>
      <vt:lpstr>El Arte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Arte</dc:title>
  <dc:creator>Windows User</dc:creator>
  <cp:lastModifiedBy>Windows User</cp:lastModifiedBy>
  <cp:revision>42</cp:revision>
  <dcterms:created xsi:type="dcterms:W3CDTF">2015-01-05T15:50:08Z</dcterms:created>
  <dcterms:modified xsi:type="dcterms:W3CDTF">2015-01-05T21:27:21Z</dcterms:modified>
</cp:coreProperties>
</file>